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59" r:id="rId4"/>
    <p:sldId id="260" r:id="rId5"/>
    <p:sldId id="267" r:id="rId6"/>
    <p:sldId id="261" r:id="rId7"/>
    <p:sldId id="266" r:id="rId8"/>
    <p:sldId id="262" r:id="rId9"/>
    <p:sldId id="263" r:id="rId10"/>
    <p:sldId id="268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F44"/>
    <a:srgbClr val="4FB8B1"/>
    <a:srgbClr val="2FDDD9"/>
    <a:srgbClr val="EE7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F804A-899D-4E84-915C-A7C0286D54A7}" v="4" dt="2020-01-13T13:56:57.786"/>
    <p1510:client id="{C6131682-B389-5149-B218-46BB06D87595}" v="961" dt="2020-01-13T20:12:10.298"/>
    <p1510:client id="{C9B5CF14-F83A-4DB5-86DC-9E9043583D4B}" v="280" dt="2020-01-13T12:54:04.457"/>
    <p1510:client id="{C9EC30AB-7AA3-4583-8F10-BABCE0E56ADA}" v="2" dt="2020-01-13T09:28:26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Ronnhed" userId="e91f31a37b638b06" providerId="Windows Live" clId="Web-{C9EC30AB-7AA3-4583-8F10-BABCE0E56ADA}"/>
    <pc:docChg chg="modSld">
      <pc:chgData name="Anna Ronnhed" userId="e91f31a37b638b06" providerId="Windows Live" clId="Web-{C9EC30AB-7AA3-4583-8F10-BABCE0E56ADA}" dt="2020-01-13T09:28:26.913" v="1"/>
      <pc:docMkLst>
        <pc:docMk/>
      </pc:docMkLst>
      <pc:sldChg chg="delSp">
        <pc:chgData name="Anna Ronnhed" userId="e91f31a37b638b06" providerId="Windows Live" clId="Web-{C9EC30AB-7AA3-4583-8F10-BABCE0E56ADA}" dt="2020-01-13T09:28:26.913" v="1"/>
        <pc:sldMkLst>
          <pc:docMk/>
          <pc:sldMk cId="3194377694" sldId="256"/>
        </pc:sldMkLst>
        <pc:spChg chg="del">
          <ac:chgData name="Anna Ronnhed" userId="e91f31a37b638b06" providerId="Windows Live" clId="Web-{C9EC30AB-7AA3-4583-8F10-BABCE0E56ADA}" dt="2020-01-13T09:28:21.752" v="0"/>
          <ac:spMkLst>
            <pc:docMk/>
            <pc:sldMk cId="3194377694" sldId="256"/>
            <ac:spMk id="2" creationId="{00000000-0000-0000-0000-000000000000}"/>
          </ac:spMkLst>
        </pc:spChg>
        <pc:spChg chg="del">
          <ac:chgData name="Anna Ronnhed" userId="e91f31a37b638b06" providerId="Windows Live" clId="Web-{C9EC30AB-7AA3-4583-8F10-BABCE0E56ADA}" dt="2020-01-13T09:28:26.913" v="1"/>
          <ac:spMkLst>
            <pc:docMk/>
            <pc:sldMk cId="3194377694" sldId="256"/>
            <ac:spMk id="3" creationId="{00000000-0000-0000-0000-000000000000}"/>
          </ac:spMkLst>
        </pc:spChg>
      </pc:sldChg>
    </pc:docChg>
  </pc:docChgLst>
  <pc:docChgLst>
    <pc:chgData name="Ali Mussayab" userId="64ad4dd4c9be7ffa" providerId="Windows Live" clId="Web-{B46F804A-899D-4E84-915C-A7C0286D54A7}"/>
    <pc:docChg chg="modSld sldOrd">
      <pc:chgData name="Ali Mussayab" userId="64ad4dd4c9be7ffa" providerId="Windows Live" clId="Web-{B46F804A-899D-4E84-915C-A7C0286D54A7}" dt="2020-01-13T13:56:57.786" v="3"/>
      <pc:docMkLst>
        <pc:docMk/>
      </pc:docMkLst>
      <pc:sldChg chg="modSp">
        <pc:chgData name="Ali Mussayab" userId="64ad4dd4c9be7ffa" providerId="Windows Live" clId="Web-{B46F804A-899D-4E84-915C-A7C0286D54A7}" dt="2020-01-13T13:35:19.102" v="2" actId="1076"/>
        <pc:sldMkLst>
          <pc:docMk/>
          <pc:sldMk cId="1793856057" sldId="260"/>
        </pc:sldMkLst>
        <pc:picChg chg="mod">
          <ac:chgData name="Ali Mussayab" userId="64ad4dd4c9be7ffa" providerId="Windows Live" clId="Web-{B46F804A-899D-4E84-915C-A7C0286D54A7}" dt="2020-01-13T13:35:19.102" v="2" actId="1076"/>
          <ac:picMkLst>
            <pc:docMk/>
            <pc:sldMk cId="1793856057" sldId="260"/>
            <ac:picMk id="4" creationId="{DEE6D994-F065-284C-8778-DB5027DB8F5C}"/>
          </ac:picMkLst>
        </pc:picChg>
      </pc:sldChg>
      <pc:sldChg chg="ord">
        <pc:chgData name="Ali Mussayab" userId="64ad4dd4c9be7ffa" providerId="Windows Live" clId="Web-{B46F804A-899D-4E84-915C-A7C0286D54A7}" dt="2020-01-13T13:56:57.786" v="3"/>
        <pc:sldMkLst>
          <pc:docMk/>
          <pc:sldMk cId="3484260349" sldId="261"/>
        </pc:sldMkLst>
      </pc:sldChg>
    </pc:docChg>
  </pc:docChgLst>
  <pc:docChgLst>
    <pc:chgData name="Anna Ronnhed" userId="e91f31a37b638b06" providerId="LiveId" clId="{C6131682-B389-5149-B218-46BB06D87595}"/>
    <pc:docChg chg="undo custSel mod addSld delSld modSld sldOrd">
      <pc:chgData name="Anna Ronnhed" userId="e91f31a37b638b06" providerId="LiveId" clId="{C6131682-B389-5149-B218-46BB06D87595}" dt="2020-01-13T20:12:10.297" v="1439"/>
      <pc:docMkLst>
        <pc:docMk/>
      </pc:docMkLst>
      <pc:sldChg chg="addSp del">
        <pc:chgData name="Anna Ronnhed" userId="e91f31a37b638b06" providerId="LiveId" clId="{C6131682-B389-5149-B218-46BB06D87595}" dt="2020-01-13T09:32:10.404" v="191" actId="2696"/>
        <pc:sldMkLst>
          <pc:docMk/>
          <pc:sldMk cId="3194377694" sldId="256"/>
        </pc:sldMkLst>
        <pc:spChg chg="add">
          <ac:chgData name="Anna Ronnhed" userId="e91f31a37b638b06" providerId="LiveId" clId="{C6131682-B389-5149-B218-46BB06D87595}" dt="2020-01-13T09:29:45.055" v="0"/>
          <ac:spMkLst>
            <pc:docMk/>
            <pc:sldMk cId="3194377694" sldId="256"/>
            <ac:spMk id="2" creationId="{17016B2C-34C2-8742-993A-29F5E0723459}"/>
          </ac:spMkLst>
        </pc:spChg>
      </pc:sldChg>
      <pc:sldChg chg="modSp add del">
        <pc:chgData name="Anna Ronnhed" userId="e91f31a37b638b06" providerId="LiveId" clId="{C6131682-B389-5149-B218-46BB06D87595}" dt="2020-01-13T10:20:24.383" v="799" actId="2696"/>
        <pc:sldMkLst>
          <pc:docMk/>
          <pc:sldMk cId="4068591948" sldId="257"/>
        </pc:sldMkLst>
        <pc:spChg chg="mod">
          <ac:chgData name="Anna Ronnhed" userId="e91f31a37b638b06" providerId="LiveId" clId="{C6131682-B389-5149-B218-46BB06D87595}" dt="2020-01-13T09:29:59.167" v="13" actId="20577"/>
          <ac:spMkLst>
            <pc:docMk/>
            <pc:sldMk cId="4068591948" sldId="257"/>
            <ac:spMk id="2" creationId="{248CE0BA-239A-0B4A-9375-9622344A4341}"/>
          </ac:spMkLst>
        </pc:spChg>
        <pc:spChg chg="mod">
          <ac:chgData name="Anna Ronnhed" userId="e91f31a37b638b06" providerId="LiveId" clId="{C6131682-B389-5149-B218-46BB06D87595}" dt="2020-01-13T10:20:14.193" v="797" actId="14100"/>
          <ac:spMkLst>
            <pc:docMk/>
            <pc:sldMk cId="4068591948" sldId="257"/>
            <ac:spMk id="3" creationId="{9FA2A783-37F8-D747-82FC-FBD2C21148E3}"/>
          </ac:spMkLst>
        </pc:spChg>
      </pc:sldChg>
      <pc:sldChg chg="addSp modSp add mod setBg modAnim">
        <pc:chgData name="Anna Ronnhed" userId="e91f31a37b638b06" providerId="LiveId" clId="{C6131682-B389-5149-B218-46BB06D87595}" dt="2020-01-13T14:03:27.003" v="1402" actId="20577"/>
        <pc:sldMkLst>
          <pc:docMk/>
          <pc:sldMk cId="1964341412" sldId="258"/>
        </pc:sldMkLst>
        <pc:spChg chg="mod">
          <ac:chgData name="Anna Ronnhed" userId="e91f31a37b638b06" providerId="LiveId" clId="{C6131682-B389-5149-B218-46BB06D87595}" dt="2020-01-13T10:11:56.851" v="719" actId="403"/>
          <ac:spMkLst>
            <pc:docMk/>
            <pc:sldMk cId="1964341412" sldId="258"/>
            <ac:spMk id="2" creationId="{D1B29A2A-E7DA-0749-B8DC-6AE092BBFB43}"/>
          </ac:spMkLst>
        </pc:spChg>
        <pc:spChg chg="mod">
          <ac:chgData name="Anna Ronnhed" userId="e91f31a37b638b06" providerId="LiveId" clId="{C6131682-B389-5149-B218-46BB06D87595}" dt="2020-01-13T14:03:27.003" v="1402" actId="20577"/>
          <ac:spMkLst>
            <pc:docMk/>
            <pc:sldMk cId="1964341412" sldId="258"/>
            <ac:spMk id="3" creationId="{A0E37E1F-365E-7D49-BF41-DF187459BB31}"/>
          </ac:spMkLst>
        </pc:spChg>
        <pc:spChg chg="add">
          <ac:chgData name="Anna Ronnhed" userId="e91f31a37b638b06" providerId="LiveId" clId="{C6131682-B389-5149-B218-46BB06D87595}" dt="2020-01-13T10:03:02.004" v="608" actId="26606"/>
          <ac:spMkLst>
            <pc:docMk/>
            <pc:sldMk cId="1964341412" sldId="258"/>
            <ac:spMk id="9" creationId="{4E73EB10-AEDA-42B9-9D11-54E59B48D47A}"/>
          </ac:spMkLst>
        </pc:spChg>
        <pc:spChg chg="add">
          <ac:chgData name="Anna Ronnhed" userId="e91f31a37b638b06" providerId="LiveId" clId="{C6131682-B389-5149-B218-46BB06D87595}" dt="2020-01-13T10:03:02.004" v="608" actId="26606"/>
          <ac:spMkLst>
            <pc:docMk/>
            <pc:sldMk cId="1964341412" sldId="258"/>
            <ac:spMk id="11" creationId="{72DEF309-605D-4117-9340-6D589B6C3A34}"/>
          </ac:spMkLst>
        </pc:spChg>
        <pc:picChg chg="add mod">
          <ac:chgData name="Anna Ronnhed" userId="e91f31a37b638b06" providerId="LiveId" clId="{C6131682-B389-5149-B218-46BB06D87595}" dt="2020-01-13T10:03:50.631" v="614"/>
          <ac:picMkLst>
            <pc:docMk/>
            <pc:sldMk cId="1964341412" sldId="258"/>
            <ac:picMk id="4" creationId="{DE6565F0-6342-D841-9EE2-AF7B3A58E22F}"/>
          </ac:picMkLst>
        </pc:picChg>
        <pc:picChg chg="add mod">
          <ac:chgData name="Anna Ronnhed" userId="e91f31a37b638b06" providerId="LiveId" clId="{C6131682-B389-5149-B218-46BB06D87595}" dt="2020-01-13T10:12:08.364" v="721" actId="1076"/>
          <ac:picMkLst>
            <pc:docMk/>
            <pc:sldMk cId="1964341412" sldId="258"/>
            <ac:picMk id="7" creationId="{77F69633-7E38-AC4C-8151-CD28155F379C}"/>
          </ac:picMkLst>
        </pc:picChg>
      </pc:sldChg>
      <pc:sldChg chg="addSp delSp modSp add mod setBg">
        <pc:chgData name="Anna Ronnhed" userId="e91f31a37b638b06" providerId="LiveId" clId="{C6131682-B389-5149-B218-46BB06D87595}" dt="2020-01-13T14:04:22.241" v="1411" actId="20577"/>
        <pc:sldMkLst>
          <pc:docMk/>
          <pc:sldMk cId="3594582272" sldId="259"/>
        </pc:sldMkLst>
        <pc:spChg chg="mod">
          <ac:chgData name="Anna Ronnhed" userId="e91f31a37b638b06" providerId="LiveId" clId="{C6131682-B389-5149-B218-46BB06D87595}" dt="2020-01-13T10:15:14.877" v="752" actId="207"/>
          <ac:spMkLst>
            <pc:docMk/>
            <pc:sldMk cId="3594582272" sldId="259"/>
            <ac:spMk id="2" creationId="{7C09B3AE-E9AD-6442-A1B6-8E1C65181F63}"/>
          </ac:spMkLst>
        </pc:spChg>
        <pc:spChg chg="mod ord">
          <ac:chgData name="Anna Ronnhed" userId="e91f31a37b638b06" providerId="LiveId" clId="{C6131682-B389-5149-B218-46BB06D87595}" dt="2020-01-13T14:04:22.241" v="1411" actId="20577"/>
          <ac:spMkLst>
            <pc:docMk/>
            <pc:sldMk cId="3594582272" sldId="259"/>
            <ac:spMk id="3" creationId="{09429A0D-70A2-6342-9B5C-A6C39892746E}"/>
          </ac:spMkLst>
        </pc:spChg>
        <pc:spChg chg="add del">
          <ac:chgData name="Anna Ronnhed" userId="e91f31a37b638b06" providerId="LiveId" clId="{C6131682-B389-5149-B218-46BB06D87595}" dt="2020-01-13T09:56:26.954" v="487" actId="26606"/>
          <ac:spMkLst>
            <pc:docMk/>
            <pc:sldMk cId="3594582272" sldId="259"/>
            <ac:spMk id="9" creationId="{4038CB10-1F5C-4D54-9DF7-12586DE5B007}"/>
          </ac:spMkLst>
        </pc:spChg>
        <pc:spChg chg="add del">
          <ac:chgData name="Anna Ronnhed" userId="e91f31a37b638b06" providerId="LiveId" clId="{C6131682-B389-5149-B218-46BB06D87595}" dt="2020-01-13T09:56:26.954" v="487" actId="26606"/>
          <ac:spMkLst>
            <pc:docMk/>
            <pc:sldMk cId="3594582272" sldId="259"/>
            <ac:spMk id="11" creationId="{73ED6512-6858-4552-B699-9A97FE9A4EA2}"/>
          </ac:spMkLst>
        </pc:spChg>
        <pc:spChg chg="add del">
          <ac:chgData name="Anna Ronnhed" userId="e91f31a37b638b06" providerId="LiveId" clId="{C6131682-B389-5149-B218-46BB06D87595}" dt="2020-01-13T09:56:23.347" v="484" actId="26606"/>
          <ac:spMkLst>
            <pc:docMk/>
            <pc:sldMk cId="3594582272" sldId="259"/>
            <ac:spMk id="16" creationId="{233F6408-E1FB-40EE-933F-488D38CCC73F}"/>
          </ac:spMkLst>
        </pc:spChg>
        <pc:spChg chg="add del">
          <ac:chgData name="Anna Ronnhed" userId="e91f31a37b638b06" providerId="LiveId" clId="{C6131682-B389-5149-B218-46BB06D87595}" dt="2020-01-13T09:56:23.347" v="484" actId="26606"/>
          <ac:spMkLst>
            <pc:docMk/>
            <pc:sldMk cId="3594582272" sldId="259"/>
            <ac:spMk id="18" creationId="{F055C0C5-567C-4C02-83F3-B427BC740697}"/>
          </ac:spMkLst>
        </pc:spChg>
        <pc:spChg chg="add del">
          <ac:chgData name="Anna Ronnhed" userId="e91f31a37b638b06" providerId="LiveId" clId="{C6131682-B389-5149-B218-46BB06D87595}" dt="2020-01-13T09:56:23.347" v="484" actId="26606"/>
          <ac:spMkLst>
            <pc:docMk/>
            <pc:sldMk cId="3594582272" sldId="259"/>
            <ac:spMk id="20" creationId="{E48B6BD6-5DED-4B86-A4B3-D35037F68FC4}"/>
          </ac:spMkLst>
        </pc:spChg>
        <pc:spChg chg="add del">
          <ac:chgData name="Anna Ronnhed" userId="e91f31a37b638b06" providerId="LiveId" clId="{C6131682-B389-5149-B218-46BB06D87595}" dt="2020-01-13T09:56:26.948" v="486" actId="26606"/>
          <ac:spMkLst>
            <pc:docMk/>
            <pc:sldMk cId="3594582272" sldId="259"/>
            <ac:spMk id="22" creationId="{92468898-5A6E-4D55-85EC-308E785EE06C}"/>
          </ac:spMkLst>
        </pc:spChg>
        <pc:spChg chg="add del">
          <ac:chgData name="Anna Ronnhed" userId="e91f31a37b638b06" providerId="LiveId" clId="{C6131682-B389-5149-B218-46BB06D87595}" dt="2020-01-13T09:56:26.948" v="486" actId="26606"/>
          <ac:spMkLst>
            <pc:docMk/>
            <pc:sldMk cId="3594582272" sldId="259"/>
            <ac:spMk id="23" creationId="{3E23A947-2D45-4208-AE2B-64948C87A3EB}"/>
          </ac:spMkLst>
        </pc:spChg>
        <pc:spChg chg="add del">
          <ac:chgData name="Anna Ronnhed" userId="e91f31a37b638b06" providerId="LiveId" clId="{C6131682-B389-5149-B218-46BB06D87595}" dt="2020-01-13T09:56:26.948" v="486" actId="26606"/>
          <ac:spMkLst>
            <pc:docMk/>
            <pc:sldMk cId="3594582272" sldId="259"/>
            <ac:spMk id="24" creationId="{E5BBB0F9-6A59-4D02-A9C7-A2D6516684CE}"/>
          </ac:spMkLst>
        </pc:spChg>
        <pc:spChg chg="add del">
          <ac:chgData name="Anna Ronnhed" userId="e91f31a37b638b06" providerId="LiveId" clId="{C6131682-B389-5149-B218-46BB06D87595}" dt="2020-01-13T09:58:15.663" v="500" actId="26606"/>
          <ac:spMkLst>
            <pc:docMk/>
            <pc:sldMk cId="3594582272" sldId="259"/>
            <ac:spMk id="26" creationId="{4038CB10-1F5C-4D54-9DF7-12586DE5B007}"/>
          </ac:spMkLst>
        </pc:spChg>
        <pc:spChg chg="add del">
          <ac:chgData name="Anna Ronnhed" userId="e91f31a37b638b06" providerId="LiveId" clId="{C6131682-B389-5149-B218-46BB06D87595}" dt="2020-01-13T09:58:15.663" v="500" actId="26606"/>
          <ac:spMkLst>
            <pc:docMk/>
            <pc:sldMk cId="3594582272" sldId="259"/>
            <ac:spMk id="27" creationId="{73ED6512-6858-4552-B699-9A97FE9A4EA2}"/>
          </ac:spMkLst>
        </pc:spChg>
        <pc:spChg chg="add del">
          <ac:chgData name="Anna Ronnhed" userId="e91f31a37b638b06" providerId="LiveId" clId="{C6131682-B389-5149-B218-46BB06D87595}" dt="2020-01-13T09:57:55.519" v="495" actId="26606"/>
          <ac:spMkLst>
            <pc:docMk/>
            <pc:sldMk cId="3594582272" sldId="259"/>
            <ac:spMk id="32" creationId="{3CD9DF72-87A3-404E-A828-84CBF11A8303}"/>
          </ac:spMkLst>
        </pc:spChg>
        <pc:spChg chg="add del">
          <ac:chgData name="Anna Ronnhed" userId="e91f31a37b638b06" providerId="LiveId" clId="{C6131682-B389-5149-B218-46BB06D87595}" dt="2020-01-13T09:58:00.736" v="497" actId="26606"/>
          <ac:spMkLst>
            <pc:docMk/>
            <pc:sldMk cId="3594582272" sldId="259"/>
            <ac:spMk id="36" creationId="{4038CB10-1F5C-4D54-9DF7-12586DE5B007}"/>
          </ac:spMkLst>
        </pc:spChg>
        <pc:spChg chg="add del">
          <ac:chgData name="Anna Ronnhed" userId="e91f31a37b638b06" providerId="LiveId" clId="{C6131682-B389-5149-B218-46BB06D87595}" dt="2020-01-13T09:58:00.736" v="497" actId="26606"/>
          <ac:spMkLst>
            <pc:docMk/>
            <pc:sldMk cId="3594582272" sldId="259"/>
            <ac:spMk id="37" creationId="{73ED6512-6858-4552-B699-9A97FE9A4EA2}"/>
          </ac:spMkLst>
        </pc:spChg>
        <pc:spChg chg="add del">
          <ac:chgData name="Anna Ronnhed" userId="e91f31a37b638b06" providerId="LiveId" clId="{C6131682-B389-5149-B218-46BB06D87595}" dt="2020-01-13T09:58:15.652" v="499" actId="26606"/>
          <ac:spMkLst>
            <pc:docMk/>
            <pc:sldMk cId="3594582272" sldId="259"/>
            <ac:spMk id="39" creationId="{E45CA849-654C-4173-AD99-B3A2528275F5}"/>
          </ac:spMkLst>
        </pc:spChg>
        <pc:spChg chg="add del">
          <ac:chgData name="Anna Ronnhed" userId="e91f31a37b638b06" providerId="LiveId" clId="{C6131682-B389-5149-B218-46BB06D87595}" dt="2020-01-13T09:58:15.652" v="499" actId="26606"/>
          <ac:spMkLst>
            <pc:docMk/>
            <pc:sldMk cId="3594582272" sldId="259"/>
            <ac:spMk id="40" creationId="{3E23A947-2D45-4208-AE2B-64948C87A3EB}"/>
          </ac:spMkLst>
        </pc:spChg>
        <pc:spChg chg="add del">
          <ac:chgData name="Anna Ronnhed" userId="e91f31a37b638b06" providerId="LiveId" clId="{C6131682-B389-5149-B218-46BB06D87595}" dt="2020-01-13T09:58:15.652" v="499" actId="26606"/>
          <ac:spMkLst>
            <pc:docMk/>
            <pc:sldMk cId="3594582272" sldId="259"/>
            <ac:spMk id="41" creationId="{E5BBB0F9-6A59-4D02-A9C7-A2D6516684CE}"/>
          </ac:spMkLst>
        </pc:spChg>
        <pc:spChg chg="add del">
          <ac:chgData name="Anna Ronnhed" userId="e91f31a37b638b06" providerId="LiveId" clId="{C6131682-B389-5149-B218-46BB06D87595}" dt="2020-01-13T10:01:28.659" v="502" actId="26606"/>
          <ac:spMkLst>
            <pc:docMk/>
            <pc:sldMk cId="3594582272" sldId="259"/>
            <ac:spMk id="43" creationId="{4038CB10-1F5C-4D54-9DF7-12586DE5B007}"/>
          </ac:spMkLst>
        </pc:spChg>
        <pc:spChg chg="add del">
          <ac:chgData name="Anna Ronnhed" userId="e91f31a37b638b06" providerId="LiveId" clId="{C6131682-B389-5149-B218-46BB06D87595}" dt="2020-01-13T10:01:28.659" v="502" actId="26606"/>
          <ac:spMkLst>
            <pc:docMk/>
            <pc:sldMk cId="3594582272" sldId="259"/>
            <ac:spMk id="44" creationId="{73ED6512-6858-4552-B699-9A97FE9A4EA2}"/>
          </ac:spMkLst>
        </pc:spChg>
        <pc:spChg chg="add">
          <ac:chgData name="Anna Ronnhed" userId="e91f31a37b638b06" providerId="LiveId" clId="{C6131682-B389-5149-B218-46BB06D87595}" dt="2020-01-13T10:01:28.659" v="502" actId="26606"/>
          <ac:spMkLst>
            <pc:docMk/>
            <pc:sldMk cId="3594582272" sldId="259"/>
            <ac:spMk id="49" creationId="{D3E17859-C5F0-476F-A082-A4CB8841DB24}"/>
          </ac:spMkLst>
        </pc:spChg>
        <pc:spChg chg="add">
          <ac:chgData name="Anna Ronnhed" userId="e91f31a37b638b06" providerId="LiveId" clId="{C6131682-B389-5149-B218-46BB06D87595}" dt="2020-01-13T10:01:28.659" v="502" actId="26606"/>
          <ac:spMkLst>
            <pc:docMk/>
            <pc:sldMk cId="3594582272" sldId="259"/>
            <ac:spMk id="51" creationId="{70BEB1E7-2F88-40BC-B73D-42E5B6F80BFC}"/>
          </ac:spMkLst>
        </pc:spChg>
        <pc:spChg chg="add">
          <ac:chgData name="Anna Ronnhed" userId="e91f31a37b638b06" providerId="LiveId" clId="{C6131682-B389-5149-B218-46BB06D87595}" dt="2020-01-13T10:01:28.659" v="502" actId="26606"/>
          <ac:spMkLst>
            <pc:docMk/>
            <pc:sldMk cId="3594582272" sldId="259"/>
            <ac:spMk id="53" creationId="{A7B99495-F43F-4D80-A44F-2CB4764EB90B}"/>
          </ac:spMkLst>
        </pc:spChg>
        <pc:picChg chg="add del mod ord">
          <ac:chgData name="Anna Ronnhed" userId="e91f31a37b638b06" providerId="LiveId" clId="{C6131682-B389-5149-B218-46BB06D87595}" dt="2020-01-13T09:57:38.827" v="491" actId="478"/>
          <ac:picMkLst>
            <pc:docMk/>
            <pc:sldMk cId="3594582272" sldId="259"/>
            <ac:picMk id="4" creationId="{0DB88011-C4AE-C94E-BA58-FEC440095A1A}"/>
          </ac:picMkLst>
        </pc:picChg>
        <pc:picChg chg="add mod ord">
          <ac:chgData name="Anna Ronnhed" userId="e91f31a37b638b06" providerId="LiveId" clId="{C6131682-B389-5149-B218-46BB06D87595}" dt="2020-01-13T10:01:28.659" v="502" actId="26606"/>
          <ac:picMkLst>
            <pc:docMk/>
            <pc:sldMk cId="3594582272" sldId="259"/>
            <ac:picMk id="15" creationId="{785B75D4-79C8-194D-9E5B-5ECA5A2CA671}"/>
          </ac:picMkLst>
        </pc:picChg>
        <pc:cxnChg chg="add del">
          <ac:chgData name="Anna Ronnhed" userId="e91f31a37b638b06" providerId="LiveId" clId="{C6131682-B389-5149-B218-46BB06D87595}" dt="2020-01-13T09:57:55.519" v="495" actId="26606"/>
          <ac:cxnSpMkLst>
            <pc:docMk/>
            <pc:sldMk cId="3594582272" sldId="259"/>
            <ac:cxnSpMk id="34" creationId="{20E3A342-4D61-4E3F-AF90-1AB42AEB96CC}"/>
          </ac:cxnSpMkLst>
        </pc:cxnChg>
      </pc:sldChg>
      <pc:sldChg chg="addSp delSp modSp add mod setBg">
        <pc:chgData name="Anna Ronnhed" userId="e91f31a37b638b06" providerId="LiveId" clId="{C6131682-B389-5149-B218-46BB06D87595}" dt="2020-01-13T14:04:14.572" v="1408" actId="20577"/>
        <pc:sldMkLst>
          <pc:docMk/>
          <pc:sldMk cId="1793856057" sldId="260"/>
        </pc:sldMkLst>
        <pc:spChg chg="mod">
          <ac:chgData name="Anna Ronnhed" userId="e91f31a37b638b06" providerId="LiveId" clId="{C6131682-B389-5149-B218-46BB06D87595}" dt="2020-01-13T10:15:19.224" v="753" actId="207"/>
          <ac:spMkLst>
            <pc:docMk/>
            <pc:sldMk cId="1793856057" sldId="260"/>
            <ac:spMk id="2" creationId="{283EE886-D9B7-6E43-BD68-BEC1AC8A4F04}"/>
          </ac:spMkLst>
        </pc:spChg>
        <pc:spChg chg="mod">
          <ac:chgData name="Anna Ronnhed" userId="e91f31a37b638b06" providerId="LiveId" clId="{C6131682-B389-5149-B218-46BB06D87595}" dt="2020-01-13T14:04:14.572" v="1408" actId="20577"/>
          <ac:spMkLst>
            <pc:docMk/>
            <pc:sldMk cId="1793856057" sldId="260"/>
            <ac:spMk id="3" creationId="{A4788A55-AB91-4547-959F-8310C49E1A99}"/>
          </ac:spMkLst>
        </pc:spChg>
        <pc:spChg chg="add del mod">
          <ac:chgData name="Anna Ronnhed" userId="e91f31a37b638b06" providerId="LiveId" clId="{C6131682-B389-5149-B218-46BB06D87595}" dt="2020-01-13T10:14:01.485" v="742"/>
          <ac:spMkLst>
            <pc:docMk/>
            <pc:sldMk cId="1793856057" sldId="260"/>
            <ac:spMk id="6" creationId="{F49B488F-3566-F14C-B05F-F72F6DF81534}"/>
          </ac:spMkLst>
        </pc:spChg>
        <pc:spChg chg="add">
          <ac:chgData name="Anna Ronnhed" userId="e91f31a37b638b06" providerId="LiveId" clId="{C6131682-B389-5149-B218-46BB06D87595}" dt="2020-01-13T10:13:33.055" v="731" actId="26606"/>
          <ac:spMkLst>
            <pc:docMk/>
            <pc:sldMk cId="1793856057" sldId="260"/>
            <ac:spMk id="10" creationId="{D2B783EE-0239-4717-BBEA-8C9EAC61C824}"/>
          </ac:spMkLst>
        </pc:spChg>
        <pc:spChg chg="add">
          <ac:chgData name="Anna Ronnhed" userId="e91f31a37b638b06" providerId="LiveId" clId="{C6131682-B389-5149-B218-46BB06D87595}" dt="2020-01-13T10:13:33.055" v="731" actId="26606"/>
          <ac:spMkLst>
            <pc:docMk/>
            <pc:sldMk cId="1793856057" sldId="260"/>
            <ac:spMk id="12" creationId="{A7B99495-F43F-4D80-A44F-2CB4764EB90B}"/>
          </ac:spMkLst>
        </pc:spChg>
        <pc:spChg chg="add">
          <ac:chgData name="Anna Ronnhed" userId="e91f31a37b638b06" providerId="LiveId" clId="{C6131682-B389-5149-B218-46BB06D87595}" dt="2020-01-13T10:13:33.055" v="731" actId="26606"/>
          <ac:spMkLst>
            <pc:docMk/>
            <pc:sldMk cId="1793856057" sldId="260"/>
            <ac:spMk id="14" creationId="{70BEB1E7-2F88-40BC-B73D-42E5B6F80BFC}"/>
          </ac:spMkLst>
        </pc:spChg>
        <pc:picChg chg="add mod ord">
          <ac:chgData name="Anna Ronnhed" userId="e91f31a37b638b06" providerId="LiveId" clId="{C6131682-B389-5149-B218-46BB06D87595}" dt="2020-01-13T10:13:59.669" v="740" actId="1076"/>
          <ac:picMkLst>
            <pc:docMk/>
            <pc:sldMk cId="1793856057" sldId="260"/>
            <ac:picMk id="4" creationId="{DEE6D994-F065-284C-8778-DB5027DB8F5C}"/>
          </ac:picMkLst>
        </pc:picChg>
        <pc:picChg chg="add del mod">
          <ac:chgData name="Anna Ronnhed" userId="e91f31a37b638b06" providerId="LiveId" clId="{C6131682-B389-5149-B218-46BB06D87595}" dt="2020-01-13T10:13:37.661" v="733" actId="478"/>
          <ac:picMkLst>
            <pc:docMk/>
            <pc:sldMk cId="1793856057" sldId="260"/>
            <ac:picMk id="5" creationId="{CE80CC8A-7E3F-894B-8D0B-635B746DB5EC}"/>
          </ac:picMkLst>
        </pc:picChg>
        <pc:picChg chg="add mod">
          <ac:chgData name="Anna Ronnhed" userId="e91f31a37b638b06" providerId="LiveId" clId="{C6131682-B389-5149-B218-46BB06D87595}" dt="2020-01-13T10:17:13.361" v="754" actId="14100"/>
          <ac:picMkLst>
            <pc:docMk/>
            <pc:sldMk cId="1793856057" sldId="260"/>
            <ac:picMk id="9" creationId="{EE542B60-F959-E54C-9DE9-0B1839E03288}"/>
          </ac:picMkLst>
        </pc:picChg>
      </pc:sldChg>
      <pc:sldChg chg="delSp modSp add ord setBg">
        <pc:chgData name="Anna Ronnhed" userId="e91f31a37b638b06" providerId="LiveId" clId="{C6131682-B389-5149-B218-46BB06D87595}" dt="2020-01-13T20:12:10.297" v="1439"/>
        <pc:sldMkLst>
          <pc:docMk/>
          <pc:sldMk cId="3484260349" sldId="261"/>
        </pc:sldMkLst>
        <pc:spChg chg="mod">
          <ac:chgData name="Anna Ronnhed" userId="e91f31a37b638b06" providerId="LiveId" clId="{C6131682-B389-5149-B218-46BB06D87595}" dt="2020-01-13T10:42:59.768" v="1210" actId="113"/>
          <ac:spMkLst>
            <pc:docMk/>
            <pc:sldMk cId="3484260349" sldId="261"/>
            <ac:spMk id="2" creationId="{6D8E90F4-338B-844C-86E8-E460233BAEAE}"/>
          </ac:spMkLst>
        </pc:spChg>
        <pc:spChg chg="del">
          <ac:chgData name="Anna Ronnhed" userId="e91f31a37b638b06" providerId="LiveId" clId="{C6131682-B389-5149-B218-46BB06D87595}" dt="2020-01-13T09:40:35.164" v="373" actId="478"/>
          <ac:spMkLst>
            <pc:docMk/>
            <pc:sldMk cId="3484260349" sldId="261"/>
            <ac:spMk id="3" creationId="{7321DC0F-DF02-C44F-8A8C-A66C55D4F95A}"/>
          </ac:spMkLst>
        </pc:spChg>
      </pc:sldChg>
      <pc:sldChg chg="modSp add setBg">
        <pc:chgData name="Anna Ronnhed" userId="e91f31a37b638b06" providerId="LiveId" clId="{C6131682-B389-5149-B218-46BB06D87595}" dt="2020-01-13T14:16:04.744" v="1438" actId="33524"/>
        <pc:sldMkLst>
          <pc:docMk/>
          <pc:sldMk cId="4206966201" sldId="262"/>
        </pc:sldMkLst>
        <pc:spChg chg="mod">
          <ac:chgData name="Anna Ronnhed" userId="e91f31a37b638b06" providerId="LiveId" clId="{C6131682-B389-5149-B218-46BB06D87595}" dt="2020-01-13T10:19:12.344" v="770" actId="207"/>
          <ac:spMkLst>
            <pc:docMk/>
            <pc:sldMk cId="4206966201" sldId="262"/>
            <ac:spMk id="2" creationId="{768F0A3E-ECFD-4A4E-96EE-75175525E268}"/>
          </ac:spMkLst>
        </pc:spChg>
        <pc:spChg chg="mod">
          <ac:chgData name="Anna Ronnhed" userId="e91f31a37b638b06" providerId="LiveId" clId="{C6131682-B389-5149-B218-46BB06D87595}" dt="2020-01-13T14:16:04.744" v="1438" actId="33524"/>
          <ac:spMkLst>
            <pc:docMk/>
            <pc:sldMk cId="4206966201" sldId="262"/>
            <ac:spMk id="3" creationId="{AF68689E-4CC1-CE42-94B4-F2E2553F60DD}"/>
          </ac:spMkLst>
        </pc:spChg>
      </pc:sldChg>
      <pc:sldChg chg="addSp modSp add mod setBg">
        <pc:chgData name="Anna Ronnhed" userId="e91f31a37b638b06" providerId="LiveId" clId="{C6131682-B389-5149-B218-46BB06D87595}" dt="2020-01-13T10:35:46.982" v="859" actId="20577"/>
        <pc:sldMkLst>
          <pc:docMk/>
          <pc:sldMk cId="139388964" sldId="263"/>
        </pc:sldMkLst>
        <pc:spChg chg="mod">
          <ac:chgData name="Anna Ronnhed" userId="e91f31a37b638b06" providerId="LiveId" clId="{C6131682-B389-5149-B218-46BB06D87595}" dt="2020-01-13T10:19:23.897" v="777" actId="207"/>
          <ac:spMkLst>
            <pc:docMk/>
            <pc:sldMk cId="139388964" sldId="263"/>
            <ac:spMk id="2" creationId="{817A54AA-4D61-F043-8FA3-C235C8C35D08}"/>
          </ac:spMkLst>
        </pc:spChg>
        <pc:spChg chg="mod">
          <ac:chgData name="Anna Ronnhed" userId="e91f31a37b638b06" providerId="LiveId" clId="{C6131682-B389-5149-B218-46BB06D87595}" dt="2020-01-13T10:35:46.982" v="859" actId="20577"/>
          <ac:spMkLst>
            <pc:docMk/>
            <pc:sldMk cId="139388964" sldId="263"/>
            <ac:spMk id="3" creationId="{CDE13118-B2C0-ED4C-BDA7-4937F7524D2C}"/>
          </ac:spMkLst>
        </pc:spChg>
        <pc:spChg chg="add">
          <ac:chgData name="Anna Ronnhed" userId="e91f31a37b638b06" providerId="LiveId" clId="{C6131682-B389-5149-B218-46BB06D87595}" dt="2020-01-13T10:18:31.441" v="762" actId="26606"/>
          <ac:spMkLst>
            <pc:docMk/>
            <pc:sldMk cId="139388964" sldId="263"/>
            <ac:spMk id="9" creationId="{D3E17859-C5F0-476F-A082-A4CB8841DB24}"/>
          </ac:spMkLst>
        </pc:spChg>
        <pc:spChg chg="add">
          <ac:chgData name="Anna Ronnhed" userId="e91f31a37b638b06" providerId="LiveId" clId="{C6131682-B389-5149-B218-46BB06D87595}" dt="2020-01-13T10:18:31.441" v="762" actId="26606"/>
          <ac:spMkLst>
            <pc:docMk/>
            <pc:sldMk cId="139388964" sldId="263"/>
            <ac:spMk id="11" creationId="{70BEB1E7-2F88-40BC-B73D-42E5B6F80BFC}"/>
          </ac:spMkLst>
        </pc:spChg>
        <pc:spChg chg="add">
          <ac:chgData name="Anna Ronnhed" userId="e91f31a37b638b06" providerId="LiveId" clId="{C6131682-B389-5149-B218-46BB06D87595}" dt="2020-01-13T10:18:31.441" v="762" actId="26606"/>
          <ac:spMkLst>
            <pc:docMk/>
            <pc:sldMk cId="139388964" sldId="263"/>
            <ac:spMk id="13" creationId="{A7B99495-F43F-4D80-A44F-2CB4764EB90B}"/>
          </ac:spMkLst>
        </pc:spChg>
        <pc:picChg chg="add mod">
          <ac:chgData name="Anna Ronnhed" userId="e91f31a37b638b06" providerId="LiveId" clId="{C6131682-B389-5149-B218-46BB06D87595}" dt="2020-01-13T10:18:31.441" v="762" actId="26606"/>
          <ac:picMkLst>
            <pc:docMk/>
            <pc:sldMk cId="139388964" sldId="263"/>
            <ac:picMk id="4" creationId="{B6DEA06F-CA90-C74C-B42A-C97E6C833E7B}"/>
          </ac:picMkLst>
        </pc:picChg>
      </pc:sldChg>
      <pc:sldChg chg="addSp delSp modSp add ord setBg">
        <pc:chgData name="Anna Ronnhed" userId="e91f31a37b638b06" providerId="LiveId" clId="{C6131682-B389-5149-B218-46BB06D87595}" dt="2020-01-13T14:02:37.834" v="1400" actId="20577"/>
        <pc:sldMkLst>
          <pc:docMk/>
          <pc:sldMk cId="2659503344" sldId="264"/>
        </pc:sldMkLst>
        <pc:spChg chg="mod">
          <ac:chgData name="Anna Ronnhed" userId="e91f31a37b638b06" providerId="LiveId" clId="{C6131682-B389-5149-B218-46BB06D87595}" dt="2020-01-13T10:21:05.746" v="811" actId="115"/>
          <ac:spMkLst>
            <pc:docMk/>
            <pc:sldMk cId="2659503344" sldId="264"/>
            <ac:spMk id="2" creationId="{CE99BFC3-DAAD-B040-B059-352DDEACC8CF}"/>
          </ac:spMkLst>
        </pc:spChg>
        <pc:spChg chg="del">
          <ac:chgData name="Anna Ronnhed" userId="e91f31a37b638b06" providerId="LiveId" clId="{C6131682-B389-5149-B218-46BB06D87595}" dt="2020-01-13T10:08:18.579" v="698" actId="478"/>
          <ac:spMkLst>
            <pc:docMk/>
            <pc:sldMk cId="2659503344" sldId="264"/>
            <ac:spMk id="3" creationId="{DEAB4DF1-3A4B-9F46-A978-FE515796EDA9}"/>
          </ac:spMkLst>
        </pc:spChg>
        <pc:spChg chg="add mod">
          <ac:chgData name="Anna Ronnhed" userId="e91f31a37b638b06" providerId="LiveId" clId="{C6131682-B389-5149-B218-46BB06D87595}" dt="2020-01-13T14:02:37.834" v="1400" actId="20577"/>
          <ac:spMkLst>
            <pc:docMk/>
            <pc:sldMk cId="2659503344" sldId="264"/>
            <ac:spMk id="8" creationId="{079B2FDB-A43D-6E4B-866B-3CD91D2E02DA}"/>
          </ac:spMkLst>
        </pc:spChg>
        <pc:picChg chg="add del">
          <ac:chgData name="Anna Ronnhed" userId="e91f31a37b638b06" providerId="LiveId" clId="{C6131682-B389-5149-B218-46BB06D87595}" dt="2020-01-13T10:08:20.992" v="700" actId="478"/>
          <ac:picMkLst>
            <pc:docMk/>
            <pc:sldMk cId="2659503344" sldId="264"/>
            <ac:picMk id="4" creationId="{AEA611E2-D33B-F54B-A79C-9DB728539FF7}"/>
          </ac:picMkLst>
        </pc:picChg>
        <pc:picChg chg="add mod">
          <ac:chgData name="Anna Ronnhed" userId="e91f31a37b638b06" providerId="LiveId" clId="{C6131682-B389-5149-B218-46BB06D87595}" dt="2020-01-13T10:20:46.305" v="801" actId="14100"/>
          <ac:picMkLst>
            <pc:docMk/>
            <pc:sldMk cId="2659503344" sldId="264"/>
            <ac:picMk id="1026" creationId="{45C2DF0A-BF79-4648-AA3B-50503316652A}"/>
          </ac:picMkLst>
        </pc:picChg>
        <pc:picChg chg="add mod">
          <ac:chgData name="Anna Ronnhed" userId="e91f31a37b638b06" providerId="LiveId" clId="{C6131682-B389-5149-B218-46BB06D87595}" dt="2020-01-13T10:19:58.538" v="782" actId="1076"/>
          <ac:picMkLst>
            <pc:docMk/>
            <pc:sldMk cId="2659503344" sldId="264"/>
            <ac:picMk id="1028" creationId="{BA45AE35-0656-9E42-842C-E3A156CD82A1}"/>
          </ac:picMkLst>
        </pc:picChg>
        <pc:picChg chg="add mod">
          <ac:chgData name="Anna Ronnhed" userId="e91f31a37b638b06" providerId="LiveId" clId="{C6131682-B389-5149-B218-46BB06D87595}" dt="2020-01-13T10:19:41.821" v="778" actId="1076"/>
          <ac:picMkLst>
            <pc:docMk/>
            <pc:sldMk cId="2659503344" sldId="264"/>
            <ac:picMk id="1030" creationId="{33F03497-014C-FD41-A917-C0D134549977}"/>
          </ac:picMkLst>
        </pc:picChg>
      </pc:sldChg>
      <pc:sldChg chg="addSp delSp add del">
        <pc:chgData name="Anna Ronnhed" userId="e91f31a37b638b06" providerId="LiveId" clId="{C6131682-B389-5149-B218-46BB06D87595}" dt="2020-01-13T10:01:08.904" v="501" actId="2696"/>
        <pc:sldMkLst>
          <pc:docMk/>
          <pc:sldMk cId="3702955812" sldId="264"/>
        </pc:sldMkLst>
        <pc:spChg chg="del">
          <ac:chgData name="Anna Ronnhed" userId="e91f31a37b638b06" providerId="LiveId" clId="{C6131682-B389-5149-B218-46BB06D87595}" dt="2020-01-13T09:52:42.709" v="477" actId="478"/>
          <ac:spMkLst>
            <pc:docMk/>
            <pc:sldMk cId="3702955812" sldId="264"/>
            <ac:spMk id="2" creationId="{E0D0B452-7CBA-C649-B140-D215BBB0E043}"/>
          </ac:spMkLst>
        </pc:spChg>
        <pc:spChg chg="del">
          <ac:chgData name="Anna Ronnhed" userId="e91f31a37b638b06" providerId="LiveId" clId="{C6131682-B389-5149-B218-46BB06D87595}" dt="2020-01-13T09:52:40.873" v="476" actId="478"/>
          <ac:spMkLst>
            <pc:docMk/>
            <pc:sldMk cId="3702955812" sldId="264"/>
            <ac:spMk id="3" creationId="{198BCBBE-55AC-0043-944B-39F4EB208012}"/>
          </ac:spMkLst>
        </pc:spChg>
        <pc:picChg chg="add">
          <ac:chgData name="Anna Ronnhed" userId="e91f31a37b638b06" providerId="LiveId" clId="{C6131682-B389-5149-B218-46BB06D87595}" dt="2020-01-13T09:52:46.030" v="478"/>
          <ac:picMkLst>
            <pc:docMk/>
            <pc:sldMk cId="3702955812" sldId="264"/>
            <ac:picMk id="4" creationId="{7075978C-50EF-8B45-B776-68696817F52A}"/>
          </ac:picMkLst>
        </pc:picChg>
      </pc:sldChg>
      <pc:sldChg chg="addSp delSp modSp add mod setBg">
        <pc:chgData name="Anna Ronnhed" userId="e91f31a37b638b06" providerId="LiveId" clId="{C6131682-B389-5149-B218-46BB06D87595}" dt="2020-01-13T14:13:11.749" v="1437" actId="207"/>
        <pc:sldMkLst>
          <pc:docMk/>
          <pc:sldMk cId="2895892570" sldId="268"/>
        </pc:sldMkLst>
        <pc:spChg chg="mod">
          <ac:chgData name="Anna Ronnhed" userId="e91f31a37b638b06" providerId="LiveId" clId="{C6131682-B389-5149-B218-46BB06D87595}" dt="2020-01-13T14:13:11.749" v="1437" actId="207"/>
          <ac:spMkLst>
            <pc:docMk/>
            <pc:sldMk cId="2895892570" sldId="268"/>
            <ac:spMk id="2" creationId="{47F9531A-602B-9B4A-8897-0E3C3060982C}"/>
          </ac:spMkLst>
        </pc:spChg>
        <pc:spChg chg="del">
          <ac:chgData name="Anna Ronnhed" userId="e91f31a37b638b06" providerId="LiveId" clId="{C6131682-B389-5149-B218-46BB06D87595}" dt="2020-01-13T14:12:10.983" v="1413" actId="478"/>
          <ac:spMkLst>
            <pc:docMk/>
            <pc:sldMk cId="2895892570" sldId="268"/>
            <ac:spMk id="3" creationId="{783F394C-8901-E04D-948F-DB3345C46BFB}"/>
          </ac:spMkLst>
        </pc:spChg>
        <pc:spChg chg="add">
          <ac:chgData name="Anna Ronnhed" userId="e91f31a37b638b06" providerId="LiveId" clId="{C6131682-B389-5149-B218-46BB06D87595}" dt="2020-01-13T14:12:53.074" v="1435" actId="26606"/>
          <ac:spMkLst>
            <pc:docMk/>
            <pc:sldMk cId="2895892570" sldId="268"/>
            <ac:spMk id="10" creationId="{46187E64-7A77-4D13-A5F4-9AEC282BBB9E}"/>
          </ac:spMkLst>
        </pc:spChg>
        <pc:spChg chg="add">
          <ac:chgData name="Anna Ronnhed" userId="e91f31a37b638b06" providerId="LiveId" clId="{C6131682-B389-5149-B218-46BB06D87595}" dt="2020-01-13T14:12:53.074" v="1435" actId="26606"/>
          <ac:spMkLst>
            <pc:docMk/>
            <pc:sldMk cId="2895892570" sldId="268"/>
            <ac:spMk id="12" creationId="{E2B33195-5BCA-4BB7-A82D-6739522687DD}"/>
          </ac:spMkLst>
        </pc:spChg>
        <pc:spChg chg="add">
          <ac:chgData name="Anna Ronnhed" userId="e91f31a37b638b06" providerId="LiveId" clId="{C6131682-B389-5149-B218-46BB06D87595}" dt="2020-01-13T14:12:53.074" v="1435" actId="26606"/>
          <ac:spMkLst>
            <pc:docMk/>
            <pc:sldMk cId="2895892570" sldId="268"/>
            <ac:spMk id="14" creationId="{CF8AD9F3-9AF6-494F-83A3-2F677563935C}"/>
          </ac:spMkLst>
        </pc:spChg>
        <pc:spChg chg="add">
          <ac:chgData name="Anna Ronnhed" userId="e91f31a37b638b06" providerId="LiveId" clId="{C6131682-B389-5149-B218-46BB06D87595}" dt="2020-01-13T14:12:53.074" v="1435" actId="26606"/>
          <ac:spMkLst>
            <pc:docMk/>
            <pc:sldMk cId="2895892570" sldId="268"/>
            <ac:spMk id="16" creationId="{0DA5DB8B-7E5C-4ABC-8069-A9A8806F3976}"/>
          </ac:spMkLst>
        </pc:spChg>
        <pc:picChg chg="add mod">
          <ac:chgData name="Anna Ronnhed" userId="e91f31a37b638b06" providerId="LiveId" clId="{C6131682-B389-5149-B218-46BB06D87595}" dt="2020-01-13T14:12:53.074" v="1435" actId="26606"/>
          <ac:picMkLst>
            <pc:docMk/>
            <pc:sldMk cId="2895892570" sldId="268"/>
            <ac:picMk id="5" creationId="{F91CA631-CF79-1641-805E-40C89527258F}"/>
          </ac:picMkLst>
        </pc:picChg>
      </pc:sldChg>
    </pc:docChg>
  </pc:docChgLst>
  <pc:docChgLst>
    <pc:chgData name="Jakob Håkonsson" userId="b07f20336e09bf5e" providerId="LiveId" clId="{C9B5CF14-F83A-4DB5-86DC-9E9043583D4B}"/>
    <pc:docChg chg="undo custSel addSld delSld modSld modMainMaster">
      <pc:chgData name="Jakob Håkonsson" userId="b07f20336e09bf5e" providerId="LiveId" clId="{C9B5CF14-F83A-4DB5-86DC-9E9043583D4B}" dt="2020-01-13T12:54:20.190" v="339" actId="1035"/>
      <pc:docMkLst>
        <pc:docMk/>
      </pc:docMkLst>
      <pc:sldChg chg="modSp setBg">
        <pc:chgData name="Jakob Håkonsson" userId="b07f20336e09bf5e" providerId="LiveId" clId="{C9B5CF14-F83A-4DB5-86DC-9E9043583D4B}" dt="2020-01-13T11:53:00.025" v="244" actId="207"/>
        <pc:sldMkLst>
          <pc:docMk/>
          <pc:sldMk cId="1964341412" sldId="258"/>
        </pc:sldMkLst>
        <pc:spChg chg="mod">
          <ac:chgData name="Jakob Håkonsson" userId="b07f20336e09bf5e" providerId="LiveId" clId="{C9B5CF14-F83A-4DB5-86DC-9E9043583D4B}" dt="2020-01-13T11:53:00.025" v="244" actId="207"/>
          <ac:spMkLst>
            <pc:docMk/>
            <pc:sldMk cId="1964341412" sldId="258"/>
            <ac:spMk id="2" creationId="{D1B29A2A-E7DA-0749-B8DC-6AE092BBFB43}"/>
          </ac:spMkLst>
        </pc:spChg>
      </pc:sldChg>
      <pc:sldChg chg="modSp setBg">
        <pc:chgData name="Jakob Håkonsson" userId="b07f20336e09bf5e" providerId="LiveId" clId="{C9B5CF14-F83A-4DB5-86DC-9E9043583D4B}" dt="2020-01-13T11:53:06.923" v="245" actId="207"/>
        <pc:sldMkLst>
          <pc:docMk/>
          <pc:sldMk cId="3594582272" sldId="259"/>
        </pc:sldMkLst>
        <pc:spChg chg="mod">
          <ac:chgData name="Jakob Håkonsson" userId="b07f20336e09bf5e" providerId="LiveId" clId="{C9B5CF14-F83A-4DB5-86DC-9E9043583D4B}" dt="2020-01-13T11:53:06.923" v="245" actId="207"/>
          <ac:spMkLst>
            <pc:docMk/>
            <pc:sldMk cId="3594582272" sldId="259"/>
            <ac:spMk id="2" creationId="{7C09B3AE-E9AD-6442-A1B6-8E1C65181F63}"/>
          </ac:spMkLst>
        </pc:spChg>
      </pc:sldChg>
      <pc:sldChg chg="setBg">
        <pc:chgData name="Jakob Håkonsson" userId="b07f20336e09bf5e" providerId="LiveId" clId="{C9B5CF14-F83A-4DB5-86DC-9E9043583D4B}" dt="2020-01-13T11:52:13.946" v="240"/>
        <pc:sldMkLst>
          <pc:docMk/>
          <pc:sldMk cId="1793856057" sldId="260"/>
        </pc:sldMkLst>
      </pc:sldChg>
      <pc:sldChg chg="addSp modSp setBg modAnim">
        <pc:chgData name="Jakob Håkonsson" userId="b07f20336e09bf5e" providerId="LiveId" clId="{C9B5CF14-F83A-4DB5-86DC-9E9043583D4B}" dt="2020-01-13T11:53:12.731" v="246" actId="207"/>
        <pc:sldMkLst>
          <pc:docMk/>
          <pc:sldMk cId="3484260349" sldId="261"/>
        </pc:sldMkLst>
        <pc:spChg chg="mod">
          <ac:chgData name="Jakob Håkonsson" userId="b07f20336e09bf5e" providerId="LiveId" clId="{C9B5CF14-F83A-4DB5-86DC-9E9043583D4B}" dt="2020-01-13T11:53:12.731" v="246" actId="207"/>
          <ac:spMkLst>
            <pc:docMk/>
            <pc:sldMk cId="3484260349" sldId="261"/>
            <ac:spMk id="2" creationId="{6D8E90F4-338B-844C-86E8-E460233BAEAE}"/>
          </ac:spMkLst>
        </pc:spChg>
        <pc:picChg chg="add mod">
          <ac:chgData name="Jakob Håkonsson" userId="b07f20336e09bf5e" providerId="LiveId" clId="{C9B5CF14-F83A-4DB5-86DC-9E9043583D4B}" dt="2020-01-13T10:39:09.366" v="8" actId="1076"/>
          <ac:picMkLst>
            <pc:docMk/>
            <pc:sldMk cId="3484260349" sldId="261"/>
            <ac:picMk id="3" creationId="{F1857E34-C775-4AC4-B4D5-1F16AD731223}"/>
          </ac:picMkLst>
        </pc:picChg>
        <pc:picChg chg="add mod">
          <ac:chgData name="Jakob Håkonsson" userId="b07f20336e09bf5e" providerId="LiveId" clId="{C9B5CF14-F83A-4DB5-86DC-9E9043583D4B}" dt="2020-01-13T10:39:12.396" v="9" actId="14100"/>
          <ac:picMkLst>
            <pc:docMk/>
            <pc:sldMk cId="3484260349" sldId="261"/>
            <ac:picMk id="4" creationId="{A0105EE6-9AAF-44CF-ABAF-006FF0597BF4}"/>
          </ac:picMkLst>
        </pc:picChg>
        <pc:picChg chg="add mod">
          <ac:chgData name="Jakob Håkonsson" userId="b07f20336e09bf5e" providerId="LiveId" clId="{C9B5CF14-F83A-4DB5-86DC-9E9043583D4B}" dt="2020-01-13T09:58:48.016" v="1" actId="1076"/>
          <ac:picMkLst>
            <pc:docMk/>
            <pc:sldMk cId="3484260349" sldId="261"/>
            <ac:picMk id="1026" creationId="{4C16CBD7-E74F-446F-9A5F-1FF9F80A3AFA}"/>
          </ac:picMkLst>
        </pc:picChg>
      </pc:sldChg>
      <pc:sldChg chg="modSp setBg">
        <pc:chgData name="Jakob Håkonsson" userId="b07f20336e09bf5e" providerId="LiveId" clId="{C9B5CF14-F83A-4DB5-86DC-9E9043583D4B}" dt="2020-01-13T11:52:13.946" v="240"/>
        <pc:sldMkLst>
          <pc:docMk/>
          <pc:sldMk cId="4206966201" sldId="262"/>
        </pc:sldMkLst>
        <pc:spChg chg="mod">
          <ac:chgData name="Jakob Håkonsson" userId="b07f20336e09bf5e" providerId="LiveId" clId="{C9B5CF14-F83A-4DB5-86DC-9E9043583D4B}" dt="2020-01-13T11:11:46.407" v="24" actId="20577"/>
          <ac:spMkLst>
            <pc:docMk/>
            <pc:sldMk cId="4206966201" sldId="262"/>
            <ac:spMk id="3" creationId="{AF68689E-4CC1-CE42-94B4-F2E2553F60DD}"/>
          </ac:spMkLst>
        </pc:spChg>
      </pc:sldChg>
      <pc:sldChg chg="modSp setBg">
        <pc:chgData name="Jakob Håkonsson" userId="b07f20336e09bf5e" providerId="LiveId" clId="{C9B5CF14-F83A-4DB5-86DC-9E9043583D4B}" dt="2020-01-13T11:54:50.288" v="309" actId="1036"/>
        <pc:sldMkLst>
          <pc:docMk/>
          <pc:sldMk cId="139388964" sldId="263"/>
        </pc:sldMkLst>
        <pc:spChg chg="mod">
          <ac:chgData name="Jakob Håkonsson" userId="b07f20336e09bf5e" providerId="LiveId" clId="{C9B5CF14-F83A-4DB5-86DC-9E9043583D4B}" dt="2020-01-13T11:53:28.016" v="250" actId="207"/>
          <ac:spMkLst>
            <pc:docMk/>
            <pc:sldMk cId="139388964" sldId="263"/>
            <ac:spMk id="2" creationId="{817A54AA-4D61-F043-8FA3-C235C8C35D08}"/>
          </ac:spMkLst>
        </pc:spChg>
        <pc:picChg chg="mod">
          <ac:chgData name="Jakob Håkonsson" userId="b07f20336e09bf5e" providerId="LiveId" clId="{C9B5CF14-F83A-4DB5-86DC-9E9043583D4B}" dt="2020-01-13T11:54:50.288" v="309" actId="1036"/>
          <ac:picMkLst>
            <pc:docMk/>
            <pc:sldMk cId="139388964" sldId="263"/>
            <ac:picMk id="4" creationId="{B6DEA06F-CA90-C74C-B42A-C97E6C833E7B}"/>
          </ac:picMkLst>
        </pc:picChg>
      </pc:sldChg>
      <pc:sldChg chg="setBg">
        <pc:chgData name="Jakob Håkonsson" userId="b07f20336e09bf5e" providerId="LiveId" clId="{C9B5CF14-F83A-4DB5-86DC-9E9043583D4B}" dt="2020-01-13T11:52:37.089" v="242"/>
        <pc:sldMkLst>
          <pc:docMk/>
          <pc:sldMk cId="2659503344" sldId="264"/>
        </pc:sldMkLst>
      </pc:sldChg>
      <pc:sldChg chg="add del">
        <pc:chgData name="Jakob Håkonsson" userId="b07f20336e09bf5e" providerId="LiveId" clId="{C9B5CF14-F83A-4DB5-86DC-9E9043583D4B}" dt="2020-01-13T11:42:40.867" v="40" actId="2696"/>
        <pc:sldMkLst>
          <pc:docMk/>
          <pc:sldMk cId="244144143" sldId="265"/>
        </pc:sldMkLst>
      </pc:sldChg>
      <pc:sldChg chg="addSp delSp modSp add setBg delAnim modAnim">
        <pc:chgData name="Jakob Håkonsson" userId="b07f20336e09bf5e" providerId="LiveId" clId="{C9B5CF14-F83A-4DB5-86DC-9E9043583D4B}" dt="2020-01-13T11:53:20.655" v="249" actId="207"/>
        <pc:sldMkLst>
          <pc:docMk/>
          <pc:sldMk cId="3909041777" sldId="266"/>
        </pc:sldMkLst>
        <pc:spChg chg="mod">
          <ac:chgData name="Jakob Håkonsson" userId="b07f20336e09bf5e" providerId="LiveId" clId="{C9B5CF14-F83A-4DB5-86DC-9E9043583D4B}" dt="2020-01-13T11:53:20.655" v="249" actId="207"/>
          <ac:spMkLst>
            <pc:docMk/>
            <pc:sldMk cId="3909041777" sldId="266"/>
            <ac:spMk id="2" creationId="{6D8E90F4-338B-844C-86E8-E460233BAEAE}"/>
          </ac:spMkLst>
        </pc:spChg>
        <pc:picChg chg="del">
          <ac:chgData name="Jakob Håkonsson" userId="b07f20336e09bf5e" providerId="LiveId" clId="{C9B5CF14-F83A-4DB5-86DC-9E9043583D4B}" dt="2020-01-13T11:42:43.817" v="41" actId="478"/>
          <ac:picMkLst>
            <pc:docMk/>
            <pc:sldMk cId="3909041777" sldId="266"/>
            <ac:picMk id="3" creationId="{F1857E34-C775-4AC4-B4D5-1F16AD731223}"/>
          </ac:picMkLst>
        </pc:picChg>
        <pc:picChg chg="del">
          <ac:chgData name="Jakob Håkonsson" userId="b07f20336e09bf5e" providerId="LiveId" clId="{C9B5CF14-F83A-4DB5-86DC-9E9043583D4B}" dt="2020-01-13T11:42:44.991" v="42" actId="478"/>
          <ac:picMkLst>
            <pc:docMk/>
            <pc:sldMk cId="3909041777" sldId="266"/>
            <ac:picMk id="4" creationId="{A0105EE6-9AAF-44CF-ABAF-006FF0597BF4}"/>
          </ac:picMkLst>
        </pc:picChg>
        <pc:picChg chg="add del mod">
          <ac:chgData name="Jakob Håkonsson" userId="b07f20336e09bf5e" providerId="LiveId" clId="{C9B5CF14-F83A-4DB5-86DC-9E9043583D4B}" dt="2020-01-13T11:45:29.173" v="70" actId="478"/>
          <ac:picMkLst>
            <pc:docMk/>
            <pc:sldMk cId="3909041777" sldId="266"/>
            <ac:picMk id="5" creationId="{13DF2838-BE9D-4D66-8BC4-23BA927BEDE2}"/>
          </ac:picMkLst>
        </pc:picChg>
        <pc:picChg chg="add mod">
          <ac:chgData name="Jakob Håkonsson" userId="b07f20336e09bf5e" providerId="LiveId" clId="{C9B5CF14-F83A-4DB5-86DC-9E9043583D4B}" dt="2020-01-13T11:50:27.273" v="78" actId="1076"/>
          <ac:picMkLst>
            <pc:docMk/>
            <pc:sldMk cId="3909041777" sldId="266"/>
            <ac:picMk id="6" creationId="{0C017890-62C3-49E0-A99D-BC9058563811}"/>
          </ac:picMkLst>
        </pc:picChg>
        <pc:picChg chg="del">
          <ac:chgData name="Jakob Håkonsson" userId="b07f20336e09bf5e" providerId="LiveId" clId="{C9B5CF14-F83A-4DB5-86DC-9E9043583D4B}" dt="2020-01-13T11:42:48.424" v="43" actId="478"/>
          <ac:picMkLst>
            <pc:docMk/>
            <pc:sldMk cId="3909041777" sldId="266"/>
            <ac:picMk id="1026" creationId="{4C16CBD7-E74F-446F-9A5F-1FF9F80A3AFA}"/>
          </ac:picMkLst>
        </pc:picChg>
      </pc:sldChg>
      <pc:sldChg chg="addSp delSp modSp add delAnim modAnim">
        <pc:chgData name="Jakob Håkonsson" userId="b07f20336e09bf5e" providerId="LiveId" clId="{C9B5CF14-F83A-4DB5-86DC-9E9043583D4B}" dt="2020-01-13T12:54:20.190" v="339" actId="1035"/>
        <pc:sldMkLst>
          <pc:docMk/>
          <pc:sldMk cId="3714517583" sldId="267"/>
        </pc:sldMkLst>
        <pc:spChg chg="mod">
          <ac:chgData name="Jakob Håkonsson" userId="b07f20336e09bf5e" providerId="LiveId" clId="{C9B5CF14-F83A-4DB5-86DC-9E9043583D4B}" dt="2020-01-13T12:53:17.814" v="320" actId="122"/>
          <ac:spMkLst>
            <pc:docMk/>
            <pc:sldMk cId="3714517583" sldId="267"/>
            <ac:spMk id="2" creationId="{6D8E90F4-338B-844C-86E8-E460233BAEAE}"/>
          </ac:spMkLst>
        </pc:spChg>
        <pc:picChg chg="del">
          <ac:chgData name="Jakob Håkonsson" userId="b07f20336e09bf5e" providerId="LiveId" clId="{C9B5CF14-F83A-4DB5-86DC-9E9043583D4B}" dt="2020-01-13T12:53:06.214" v="317" actId="478"/>
          <ac:picMkLst>
            <pc:docMk/>
            <pc:sldMk cId="3714517583" sldId="267"/>
            <ac:picMk id="3" creationId="{F1857E34-C775-4AC4-B4D5-1F16AD731223}"/>
          </ac:picMkLst>
        </pc:picChg>
        <pc:picChg chg="del">
          <ac:chgData name="Jakob Håkonsson" userId="b07f20336e09bf5e" providerId="LiveId" clId="{C9B5CF14-F83A-4DB5-86DC-9E9043583D4B}" dt="2020-01-13T12:53:09.488" v="318" actId="478"/>
          <ac:picMkLst>
            <pc:docMk/>
            <pc:sldMk cId="3714517583" sldId="267"/>
            <ac:picMk id="4" creationId="{A0105EE6-9AAF-44CF-ABAF-006FF0597BF4}"/>
          </ac:picMkLst>
        </pc:picChg>
        <pc:picChg chg="add mod">
          <ac:chgData name="Jakob Håkonsson" userId="b07f20336e09bf5e" providerId="LiveId" clId="{C9B5CF14-F83A-4DB5-86DC-9E9043583D4B}" dt="2020-01-13T12:54:20.190" v="339" actId="1035"/>
          <ac:picMkLst>
            <pc:docMk/>
            <pc:sldMk cId="3714517583" sldId="267"/>
            <ac:picMk id="5" creationId="{49C2BC97-60A7-41EC-8351-91D39CE85DE6}"/>
          </ac:picMkLst>
        </pc:picChg>
        <pc:picChg chg="del">
          <ac:chgData name="Jakob Håkonsson" userId="b07f20336e09bf5e" providerId="LiveId" clId="{C9B5CF14-F83A-4DB5-86DC-9E9043583D4B}" dt="2020-01-13T12:53:04.217" v="316" actId="478"/>
          <ac:picMkLst>
            <pc:docMk/>
            <pc:sldMk cId="3714517583" sldId="267"/>
            <ac:picMk id="1026" creationId="{4C16CBD7-E74F-446F-9A5F-1FF9F80A3AFA}"/>
          </ac:picMkLst>
        </pc:picChg>
      </pc:sldChg>
      <pc:sldMasterChg chg="setBg modSldLayout">
        <pc:chgData name="Jakob Håkonsson" userId="b07f20336e09bf5e" providerId="LiveId" clId="{C9B5CF14-F83A-4DB5-86DC-9E9043583D4B}" dt="2020-01-13T11:52:37.089" v="242"/>
        <pc:sldMasterMkLst>
          <pc:docMk/>
          <pc:sldMasterMk cId="3707285536" sldId="2147483648"/>
        </pc:sldMasterMkLst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3784422522" sldId="2147483649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1322720541" sldId="2147483650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4186728252" sldId="2147483651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3592360552" sldId="2147483652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3277650727" sldId="2147483653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3256609619" sldId="2147483654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3311076576" sldId="2147483655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1548965504" sldId="2147483656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4171453819" sldId="2147483657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2623719344" sldId="2147483658"/>
          </pc:sldLayoutMkLst>
        </pc:sldLayoutChg>
        <pc:sldLayoutChg chg="setBg">
          <pc:chgData name="Jakob Håkonsson" userId="b07f20336e09bf5e" providerId="LiveId" clId="{C9B5CF14-F83A-4DB5-86DC-9E9043583D4B}" dt="2020-01-13T11:52:37.089" v="242"/>
          <pc:sldLayoutMkLst>
            <pc:docMk/>
            <pc:sldMasterMk cId="3707285536" sldId="2147483648"/>
            <pc:sldLayoutMk cId="37164413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442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371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64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2720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67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236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765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660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107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896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145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A13A-DB3F-4AD5-B6AF-BDA0278A0A39}" type="datetimeFigureOut">
              <a:rPr lang="sv-SE" smtClean="0"/>
              <a:t>2020-01-13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728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BFC3-DAAD-B040-B059-352DDEAC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u="sng">
                <a:solidFill>
                  <a:srgbClr val="EDBF44"/>
                </a:solidFill>
              </a:rPr>
              <a:t>Cat Connect </a:t>
            </a:r>
          </a:p>
        </p:txBody>
      </p:sp>
      <p:pic>
        <p:nvPicPr>
          <p:cNvPr id="1028" name="Picture 4" descr="/var/folders/vr/45g36tsn4cqgz0q0cfz96dbr0000gn/T/com.microsoft.Powerpoint/WebArchiveCopyPasteTempFiles/h8WmEGZftJknAAAAABJRU5ErkJggg==">
            <a:extLst>
              <a:ext uri="{FF2B5EF4-FFF2-40B4-BE49-F238E27FC236}">
                <a16:creationId xmlns:a16="http://schemas.microsoft.com/office/drawing/2014/main" id="{BA45AE35-0656-9E42-842C-E3A156C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138" y="4051300"/>
            <a:ext cx="41275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/var/folders/vr/45g36tsn4cqgz0q0cfz96dbr0000gn/T/com.microsoft.Powerpoint/WebArchiveCopyPasteTempFiles/weIcKloCms3hAAAAABJRU5ErkJggg==">
            <a:extLst>
              <a:ext uri="{FF2B5EF4-FFF2-40B4-BE49-F238E27FC236}">
                <a16:creationId xmlns:a16="http://schemas.microsoft.com/office/drawing/2014/main" id="{33F03497-014C-FD41-A917-C0D13454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0"/>
            <a:ext cx="3852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/var/folders/vr/45g36tsn4cqgz0q0cfz96dbr0000gn/T/com.microsoft.Powerpoint/WebArchiveCopyPasteTempFiles/yEmKxGh6feSAAAAAElFTkSuQmCC">
            <a:extLst>
              <a:ext uri="{FF2B5EF4-FFF2-40B4-BE49-F238E27FC236}">
                <a16:creationId xmlns:a16="http://schemas.microsoft.com/office/drawing/2014/main" id="{45C2DF0A-BF79-4648-AA3B-50503316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312" y="3429000"/>
            <a:ext cx="401781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9B2FDB-A43D-6E4B-866B-3CD91D2E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Ali </a:t>
            </a:r>
            <a:r>
              <a:rPr lang="en-US" sz="2400" err="1">
                <a:solidFill>
                  <a:schemeClr val="bg1"/>
                </a:solidFill>
              </a:rPr>
              <a:t>Mussayab</a:t>
            </a:r>
            <a:r>
              <a:rPr lang="en-US" sz="2400">
                <a:solidFill>
                  <a:schemeClr val="bg1"/>
                </a:solidFill>
              </a:rPr>
              <a:t>, Anna Ronnhed, Jakob </a:t>
            </a:r>
            <a:r>
              <a:rPr lang="en-US" sz="2400" err="1">
                <a:solidFill>
                  <a:schemeClr val="bg1"/>
                </a:solidFill>
              </a:rPr>
              <a:t>Håkonsson</a:t>
            </a:r>
            <a:r>
              <a:rPr lang="en-US" sz="2400">
                <a:solidFill>
                  <a:schemeClr val="bg1"/>
                </a:solidFill>
              </a:rPr>
              <a:t> and Paul </a:t>
            </a:r>
            <a:r>
              <a:rPr lang="en-US" sz="2400" err="1">
                <a:solidFill>
                  <a:schemeClr val="bg1"/>
                </a:solidFill>
              </a:rPr>
              <a:t>Vinegren</a:t>
            </a:r>
            <a:endParaRPr lang="en-US" sz="240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Stockholm University </a:t>
            </a:r>
            <a:r>
              <a:rPr lang="en-US" sz="2400" err="1">
                <a:solidFill>
                  <a:schemeClr val="bg1"/>
                </a:solidFill>
              </a:rPr>
              <a:t>Kista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0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9531A-602B-9B4A-8897-0E3C3060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>
                <a:solidFill>
                  <a:srgbClr val="EDBF44"/>
                </a:solidFill>
              </a:rPr>
              <a:t>Questions?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ack cat sitting on the floor&#10;&#10;Description automatically generated">
            <a:extLst>
              <a:ext uri="{FF2B5EF4-FFF2-40B4-BE49-F238E27FC236}">
                <a16:creationId xmlns:a16="http://schemas.microsoft.com/office/drawing/2014/main" id="{F91CA631-CF79-1641-805E-40C895272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7" r="2" b="11314"/>
          <a:stretch/>
        </p:blipFill>
        <p:spPr>
          <a:xfrm>
            <a:off x="6521381" y="773723"/>
            <a:ext cx="5194998" cy="5194998"/>
          </a:xfrm>
          <a:custGeom>
            <a:avLst/>
            <a:gdLst>
              <a:gd name="connsiteX0" fmla="*/ 1870874 w 3741748"/>
              <a:gd name="connsiteY0" fmla="*/ 0 h 3741748"/>
              <a:gd name="connsiteX1" fmla="*/ 3741748 w 3741748"/>
              <a:gd name="connsiteY1" fmla="*/ 1870874 h 3741748"/>
              <a:gd name="connsiteX2" fmla="*/ 1870874 w 3741748"/>
              <a:gd name="connsiteY2" fmla="*/ 3741748 h 3741748"/>
              <a:gd name="connsiteX3" fmla="*/ 0 w 3741748"/>
              <a:gd name="connsiteY3" fmla="*/ 1870874 h 3741748"/>
              <a:gd name="connsiteX4" fmla="*/ 1870874 w 3741748"/>
              <a:gd name="connsiteY4" fmla="*/ 0 h 37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892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9A2A-E7DA-0749-B8DC-6AE092BB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rgbClr val="EDBF44"/>
                </a:solidFill>
              </a:rPr>
              <a:t>Introduction</a:t>
            </a:r>
            <a:r>
              <a:rPr lang="en-US" sz="6000" b="1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7E1F-365E-7D49-BF41-DF187459B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Emerging market in IoT solutions for pets 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Today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Live feed cameras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Smart bowls 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Tomorrow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Complete solutions 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65F0-6342-D841-9EE2-AF7B3A58E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549" b="-3"/>
          <a:stretch/>
        </p:blipFill>
        <p:spPr>
          <a:xfrm>
            <a:off x="7092462" y="1825625"/>
            <a:ext cx="4261337" cy="4351338"/>
          </a:xfrm>
          <a:custGeom>
            <a:avLst/>
            <a:gdLst>
              <a:gd name="connsiteX0" fmla="*/ 133155 w 4114800"/>
              <a:gd name="connsiteY0" fmla="*/ 0 h 5712488"/>
              <a:gd name="connsiteX1" fmla="*/ 3981645 w 4114800"/>
              <a:gd name="connsiteY1" fmla="*/ 0 h 5712488"/>
              <a:gd name="connsiteX2" fmla="*/ 4114800 w 4114800"/>
              <a:gd name="connsiteY2" fmla="*/ 133155 h 5712488"/>
              <a:gd name="connsiteX3" fmla="*/ 4114800 w 4114800"/>
              <a:gd name="connsiteY3" fmla="*/ 5579333 h 5712488"/>
              <a:gd name="connsiteX4" fmla="*/ 3981645 w 4114800"/>
              <a:gd name="connsiteY4" fmla="*/ 5712488 h 5712488"/>
              <a:gd name="connsiteX5" fmla="*/ 133155 w 4114800"/>
              <a:gd name="connsiteY5" fmla="*/ 5712488 h 5712488"/>
              <a:gd name="connsiteX6" fmla="*/ 0 w 4114800"/>
              <a:gd name="connsiteY6" fmla="*/ 5579333 h 5712488"/>
              <a:gd name="connsiteX7" fmla="*/ 0 w 4114800"/>
              <a:gd name="connsiteY7" fmla="*/ 133155 h 5712488"/>
              <a:gd name="connsiteX8" fmla="*/ 133155 w 4114800"/>
              <a:gd name="connsiteY8" fmla="*/ 0 h 57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/var/folders/vr/45g36tsn4cqgz0q0cfz96dbr0000gn/T/com.microsoft.Powerpoint/WebArchiveCopyPasteTempFiles/yEmKxGh6feSAAAAAElFTkSuQmCC">
            <a:extLst>
              <a:ext uri="{FF2B5EF4-FFF2-40B4-BE49-F238E27FC236}">
                <a16:creationId xmlns:a16="http://schemas.microsoft.com/office/drawing/2014/main" id="{77F69633-7E38-AC4C-8151-CD28155F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98" y="4600945"/>
            <a:ext cx="1916462" cy="163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34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9B3AE-E9AD-6442-A1B6-8E1C6518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rgbClr val="EDBF44"/>
                </a:solidFill>
              </a:rPr>
              <a:t>Connection to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9A0D-70A2-6342-9B5C-A6C398927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Smart home context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Transparency and knowledge about the home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User is both human and cat</a:t>
            </a:r>
          </a:p>
          <a:p>
            <a:r>
              <a:rPr lang="en-US">
                <a:solidFill>
                  <a:schemeClr val="bg1"/>
                </a:solidFill>
              </a:rPr>
              <a:t>Components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Raspberry Pi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MQTT publish and subscribe protocol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Sensors and actuators read and controlled through an app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5B75D4-79C8-194D-9E5B-5ECA5A2CA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99" b="-2"/>
          <a:stretch/>
        </p:blipFill>
        <p:spPr>
          <a:xfrm>
            <a:off x="6848918" y="1771078"/>
            <a:ext cx="4504881" cy="4504881"/>
          </a:xfrm>
          <a:custGeom>
            <a:avLst/>
            <a:gdLst>
              <a:gd name="connsiteX0" fmla="*/ 1331584 w 2663168"/>
              <a:gd name="connsiteY0" fmla="*/ 0 h 2663168"/>
              <a:gd name="connsiteX1" fmla="*/ 2663168 w 2663168"/>
              <a:gd name="connsiteY1" fmla="*/ 1331584 h 2663168"/>
              <a:gd name="connsiteX2" fmla="*/ 1331584 w 2663168"/>
              <a:gd name="connsiteY2" fmla="*/ 2663168 h 2663168"/>
              <a:gd name="connsiteX3" fmla="*/ 0 w 2663168"/>
              <a:gd name="connsiteY3" fmla="*/ 1331584 h 2663168"/>
              <a:gd name="connsiteX4" fmla="*/ 1331584 w 2663168"/>
              <a:gd name="connsiteY4" fmla="*/ 0 h 26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582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EE886-D9B7-6E43-BD68-BEC1AC8A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rgbClr val="EDBF44"/>
                </a:solidFill>
              </a:rPr>
              <a:t>Project 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8A55-AB91-4547-959F-8310C49E1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pPr fontAlgn="base"/>
            <a:r>
              <a:rPr lang="en-GB" sz="2200">
                <a:solidFill>
                  <a:schemeClr val="bg1"/>
                </a:solidFill>
              </a:rPr>
              <a:t>The system will sense that a cat’s bowl is empty and send a notification to a mobile android app used by the owner of the cat.  </a:t>
            </a:r>
          </a:p>
          <a:p>
            <a:pPr fontAlgn="base"/>
            <a:r>
              <a:rPr lang="en-GB" sz="2200">
                <a:solidFill>
                  <a:schemeClr val="bg1"/>
                </a:solidFill>
              </a:rPr>
              <a:t>The system will use a feeder that can be activated by the user through the mobile app to ensure the cat is fed at the correct times with the capacity of up to 2 meals. </a:t>
            </a:r>
          </a:p>
          <a:p>
            <a:pPr fontAlgn="base"/>
            <a:r>
              <a:rPr lang="en-GB" sz="2200">
                <a:solidFill>
                  <a:schemeClr val="bg1"/>
                </a:solidFill>
              </a:rPr>
              <a:t>The system will use a laser pointer that can be activated by the user through the mobile app that would run for a time period. </a:t>
            </a: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6D994-F065-284C-8778-DB5027DB8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67" r="-2" b="20056"/>
          <a:stretch/>
        </p:blipFill>
        <p:spPr>
          <a:xfrm>
            <a:off x="6413502" y="-8719"/>
            <a:ext cx="3979673" cy="3401373"/>
          </a:xfrm>
          <a:custGeom>
            <a:avLst/>
            <a:gdLst>
              <a:gd name="connsiteX0" fmla="*/ 519780 w 3519312"/>
              <a:gd name="connsiteY0" fmla="*/ 0 h 3007909"/>
              <a:gd name="connsiteX1" fmla="*/ 2999532 w 3519312"/>
              <a:gd name="connsiteY1" fmla="*/ 0 h 3007909"/>
              <a:gd name="connsiteX2" fmla="*/ 3003921 w 3519312"/>
              <a:gd name="connsiteY2" fmla="*/ 3989 h 3007909"/>
              <a:gd name="connsiteX3" fmla="*/ 3519312 w 3519312"/>
              <a:gd name="connsiteY3" fmla="*/ 1248253 h 3007909"/>
              <a:gd name="connsiteX4" fmla="*/ 1759656 w 3519312"/>
              <a:gd name="connsiteY4" fmla="*/ 3007909 h 3007909"/>
              <a:gd name="connsiteX5" fmla="*/ 0 w 3519312"/>
              <a:gd name="connsiteY5" fmla="*/ 1248253 h 3007909"/>
              <a:gd name="connsiteX6" fmla="*/ 515392 w 3519312"/>
              <a:gd name="connsiteY6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9" name="Picture 4" descr="/var/folders/vr/45g36tsn4cqgz0q0cfz96dbr0000gn/T/com.microsoft.Powerpoint/WebArchiveCopyPasteTempFiles/h8WmEGZftJknAAAAABJRU5ErkJggg==">
            <a:extLst>
              <a:ext uri="{FF2B5EF4-FFF2-40B4-BE49-F238E27FC236}">
                <a16:creationId xmlns:a16="http://schemas.microsoft.com/office/drawing/2014/main" id="{EE542B60-F959-E54C-9DE9-0B1839E03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81" y="4096386"/>
            <a:ext cx="3411084" cy="23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85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90F4-338B-844C-86E8-E460233B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94" y="208371"/>
            <a:ext cx="6121012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EDBF44"/>
                </a:solidFill>
              </a:rPr>
              <a:t>Results - Input</a:t>
            </a:r>
            <a:endParaRPr lang="en-US" sz="6000">
              <a:solidFill>
                <a:srgbClr val="EDBF44"/>
              </a:solidFill>
            </a:endParaRPr>
          </a:p>
        </p:txBody>
      </p:sp>
      <p:pic>
        <p:nvPicPr>
          <p:cNvPr id="5" name="WhatsApp Video 2020-01-13 at 13.52.28">
            <a:hlinkClick r:id="" action="ppaction://media"/>
            <a:extLst>
              <a:ext uri="{FF2B5EF4-FFF2-40B4-BE49-F238E27FC236}">
                <a16:creationId xmlns:a16="http://schemas.microsoft.com/office/drawing/2014/main" id="{49C2BC97-60A7-41EC-8351-91D39CE85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4007" y="1317758"/>
            <a:ext cx="9803985" cy="53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1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90F4-338B-844C-86E8-E460233B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21012" cy="1325563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rgbClr val="EDBF44"/>
                </a:solidFill>
              </a:rPr>
              <a:t>Results - playing</a:t>
            </a:r>
            <a:r>
              <a:rPr lang="en-US" sz="6000">
                <a:solidFill>
                  <a:srgbClr val="EDBF44"/>
                </a:solidFill>
              </a:rPr>
              <a:t>  </a:t>
            </a:r>
          </a:p>
        </p:txBody>
      </p:sp>
      <p:pic>
        <p:nvPicPr>
          <p:cNvPr id="1026" name="Picture 2" descr="https://am3pap001files.storage.live.com/y4mEH-cXkkfBXMXstosvVsU0uvSlyDL99wbOxZVSNO6rfJ8GMR8I4OR3jaKzpsIOSf_df74kvv4IKT9pTqb5L0SgVwCanC__hpel4xaPe5KLQKdHTFsVQvfL-OC80iuSAnD9qrySCn6_iqP9bkim2i7aJAuuOSVJJ8OKILviolwFe-CmcPOSSBF8QOqdWq3waH0hMAdeQHhLEyfY4r3fJ6yGQ/20200111_212154.jpg?psid=1&amp;width=959&amp;height=1278">
            <a:extLst>
              <a:ext uri="{FF2B5EF4-FFF2-40B4-BE49-F238E27FC236}">
                <a16:creationId xmlns:a16="http://schemas.microsoft.com/office/drawing/2014/main" id="{4C16CBD7-E74F-446F-9A5F-1FF9F80A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0"/>
            <a:ext cx="514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Video 2020-01-13 at 11.36.22 (1)">
            <a:hlinkClick r:id="" action="ppaction://media"/>
            <a:extLst>
              <a:ext uri="{FF2B5EF4-FFF2-40B4-BE49-F238E27FC236}">
                <a16:creationId xmlns:a16="http://schemas.microsoft.com/office/drawing/2014/main" id="{F1857E34-C775-4AC4-B4D5-1F16AD731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814" y="1592396"/>
            <a:ext cx="4064000" cy="2235200"/>
          </a:xfrm>
          <a:prstGeom prst="rect">
            <a:avLst/>
          </a:prstGeom>
        </p:spPr>
      </p:pic>
      <p:pic>
        <p:nvPicPr>
          <p:cNvPr id="4" name="WhatsApp Video 2020-01-13 at 11.36.22">
            <a:hlinkClick r:id="" action="ppaction://media"/>
            <a:extLst>
              <a:ext uri="{FF2B5EF4-FFF2-40B4-BE49-F238E27FC236}">
                <a16:creationId xmlns:a16="http://schemas.microsoft.com/office/drawing/2014/main" id="{A0105EE6-9AAF-44CF-ABAF-006FF0597B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8407" y="3943786"/>
            <a:ext cx="4634707" cy="25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90F4-338B-844C-86E8-E460233B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93" y="309284"/>
            <a:ext cx="6121012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EDBF44"/>
                </a:solidFill>
              </a:rPr>
              <a:t>Results - feeding</a:t>
            </a:r>
            <a:r>
              <a:rPr lang="en-US" sz="6000">
                <a:solidFill>
                  <a:srgbClr val="EDBF44"/>
                </a:solidFill>
              </a:rPr>
              <a:t>  </a:t>
            </a:r>
          </a:p>
        </p:txBody>
      </p:sp>
      <p:pic>
        <p:nvPicPr>
          <p:cNvPr id="6" name="WhatsApp Video 2020-01-13 at 12.49.12">
            <a:hlinkClick r:id="" action="ppaction://media"/>
            <a:extLst>
              <a:ext uri="{FF2B5EF4-FFF2-40B4-BE49-F238E27FC236}">
                <a16:creationId xmlns:a16="http://schemas.microsoft.com/office/drawing/2014/main" id="{0C017890-62C3-49E0-A99D-BC90585638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8945" y="1634847"/>
            <a:ext cx="8574108" cy="47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0A3E-ECFD-4A4E-96EE-75175525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solidFill>
                  <a:srgbClr val="EDBF44"/>
                </a:solidFill>
              </a:rPr>
              <a:t>Conclusion and 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689E-4CC1-CE42-94B4-F2E2553F6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Not an engaging enough toy for cats to play with, they get bored of the repeated pattern quickly. </a:t>
            </a:r>
          </a:p>
          <a:p>
            <a:r>
              <a:rPr lang="en-US">
                <a:solidFill>
                  <a:schemeClr val="bg1"/>
                </a:solidFill>
              </a:rPr>
              <a:t>Even though we got our prototype to work it became apparent that it would not be functional in a real-life situation </a:t>
            </a:r>
          </a:p>
          <a:p>
            <a:r>
              <a:rPr lang="en-US">
                <a:solidFill>
                  <a:schemeClr val="bg1"/>
                </a:solidFill>
              </a:rPr>
              <a:t>How to create engaging IoT toys for cats? </a:t>
            </a:r>
          </a:p>
        </p:txBody>
      </p:sp>
    </p:spTree>
    <p:extLst>
      <p:ext uri="{BB962C8B-B14F-4D97-AF65-F5344CB8AC3E}">
        <p14:creationId xmlns:p14="http://schemas.microsoft.com/office/powerpoint/2010/main" val="420696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A54AA-4D61-F043-8FA3-C235C8C3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rgbClr val="EDBF44"/>
                </a:solidFill>
              </a:rPr>
              <a:t>Future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13118-B2C0-ED4C-BDA7-4937F752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Smart Home </a:t>
            </a:r>
          </a:p>
          <a:p>
            <a:r>
              <a:rPr lang="en-US">
                <a:solidFill>
                  <a:schemeClr val="bg1"/>
                </a:solidFill>
              </a:rPr>
              <a:t>Auto Feeding </a:t>
            </a:r>
          </a:p>
          <a:p>
            <a:r>
              <a:rPr lang="en-US">
                <a:solidFill>
                  <a:schemeClr val="bg1"/>
                </a:solidFill>
              </a:rPr>
              <a:t>Auto Activation of the Auto Feeder </a:t>
            </a:r>
          </a:p>
          <a:p>
            <a:r>
              <a:rPr lang="en-US">
                <a:solidFill>
                  <a:schemeClr val="bg1"/>
                </a:solidFill>
              </a:rPr>
              <a:t>Modular Multi Feeders </a:t>
            </a:r>
          </a:p>
          <a:p>
            <a:r>
              <a:rPr lang="en-US">
                <a:solidFill>
                  <a:schemeClr val="bg1"/>
                </a:solidFill>
              </a:rPr>
              <a:t>More advance laser with AI and camera </a:t>
            </a:r>
          </a:p>
          <a:p>
            <a:r>
              <a:rPr lang="en-US">
                <a:solidFill>
                  <a:schemeClr val="bg1"/>
                </a:solidFill>
              </a:rPr>
              <a:t>Multipurpose </a:t>
            </a:r>
          </a:p>
        </p:txBody>
      </p:sp>
      <p:pic>
        <p:nvPicPr>
          <p:cNvPr id="4" name="Picture 6" descr="/var/folders/vr/45g36tsn4cqgz0q0cfz96dbr0000gn/T/com.microsoft.Powerpoint/WebArchiveCopyPasteTempFiles/weIcKloCms3hAAAAABJRU5ErkJggg==">
            <a:extLst>
              <a:ext uri="{FF2B5EF4-FFF2-40B4-BE49-F238E27FC236}">
                <a16:creationId xmlns:a16="http://schemas.microsoft.com/office/drawing/2014/main" id="{B6DEA06F-CA90-C74C-B42A-C97E6C833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9" r="2" b="2"/>
          <a:stretch/>
        </p:blipFill>
        <p:spPr bwMode="auto">
          <a:xfrm>
            <a:off x="6848918" y="1600805"/>
            <a:ext cx="4504881" cy="4504881"/>
          </a:xfrm>
          <a:custGeom>
            <a:avLst/>
            <a:gdLst>
              <a:gd name="connsiteX0" fmla="*/ 1331584 w 2663168"/>
              <a:gd name="connsiteY0" fmla="*/ 0 h 2663168"/>
              <a:gd name="connsiteX1" fmla="*/ 2663168 w 2663168"/>
              <a:gd name="connsiteY1" fmla="*/ 1331584 h 2663168"/>
              <a:gd name="connsiteX2" fmla="*/ 1331584 w 2663168"/>
              <a:gd name="connsiteY2" fmla="*/ 2663168 h 2663168"/>
              <a:gd name="connsiteX3" fmla="*/ 0 w 2663168"/>
              <a:gd name="connsiteY3" fmla="*/ 1331584 h 2663168"/>
              <a:gd name="connsiteX4" fmla="*/ 1331584 w 2663168"/>
              <a:gd name="connsiteY4" fmla="*/ 0 h 26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 w="635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88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Office-tema</vt:lpstr>
      <vt:lpstr>Cat Connect </vt:lpstr>
      <vt:lpstr>Introduction </vt:lpstr>
      <vt:lpstr>Connection to IoT</vt:lpstr>
      <vt:lpstr>Project goals </vt:lpstr>
      <vt:lpstr>Results - Input</vt:lpstr>
      <vt:lpstr>Results - playing  </vt:lpstr>
      <vt:lpstr>Results - feeding  </vt:lpstr>
      <vt:lpstr>Conclusion and discussion </vt:lpstr>
      <vt:lpstr>Future work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 Connect </dc:title>
  <dc:creator>Anna Ronnhed</dc:creator>
  <cp:revision>1</cp:revision>
  <dcterms:created xsi:type="dcterms:W3CDTF">2020-01-13T14:12:53Z</dcterms:created>
  <dcterms:modified xsi:type="dcterms:W3CDTF">2020-01-13T20:12:17Z</dcterms:modified>
</cp:coreProperties>
</file>